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5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75565" y="1149822"/>
            <a:ext cx="8915399" cy="2262781"/>
          </a:xfrm>
        </p:spPr>
        <p:txBody>
          <a:bodyPr>
            <a:normAutofit/>
          </a:bodyPr>
          <a:lstStyle/>
          <a:p>
            <a:r>
              <a:rPr lang="es-ES" sz="7200" dirty="0" smtClean="0"/>
              <a:t>LOS ADJETIVOS</a:t>
            </a:r>
            <a:endParaRPr lang="en-US" sz="7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502555" y="5091279"/>
            <a:ext cx="5568288" cy="1126283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María José Pertuz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b="1" dirty="0" smtClean="0">
                <a:solidFill>
                  <a:schemeClr val="tx1"/>
                </a:solidFill>
              </a:rPr>
              <a:t>Dasly Gamez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Marlys Muñoz</a:t>
            </a:r>
            <a:endParaRPr lang="en-US" sz="24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62421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0662" y="883417"/>
            <a:ext cx="8911687" cy="1280890"/>
          </a:xfrm>
        </p:spPr>
        <p:txBody>
          <a:bodyPr/>
          <a:lstStyle/>
          <a:p>
            <a:r>
              <a:rPr lang="en-US" dirty="0"/>
              <a:t>INTRODUCCIÓN</a:t>
            </a:r>
            <a:endParaRPr lang="en-US" dirty="0">
              <a:effectLst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56698" y="1727580"/>
            <a:ext cx="8915400" cy="377762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Los adjetivos son palabras que usamos todos los días para describir, precisar o complementar a los sustantivos. Gracias a ellos podemos expresar cómo es una persona, un objeto, un lugar o una situación. </a:t>
            </a:r>
          </a:p>
        </p:txBody>
      </p:sp>
    </p:spTree>
    <p:extLst>
      <p:ext uri="{BB962C8B-B14F-4D97-AF65-F5344CB8AC3E}">
        <p14:creationId xmlns:p14="http://schemas.microsoft.com/office/powerpoint/2010/main" val="2376965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92425" y="637759"/>
            <a:ext cx="8911687" cy="1280890"/>
          </a:xfrm>
        </p:spPr>
        <p:txBody>
          <a:bodyPr/>
          <a:lstStyle/>
          <a:p>
            <a:r>
              <a:rPr lang="es-ES" dirty="0" smtClean="0"/>
              <a:t> </a:t>
            </a:r>
            <a:r>
              <a:rPr lang="en-US" dirty="0"/>
              <a:t>¿QUÉ SON LOS ADJETIVOS?</a:t>
            </a:r>
            <a:br>
              <a:rPr lang="en-US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01504" y="1419367"/>
            <a:ext cx="9580729" cy="3986888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S</a:t>
            </a:r>
            <a:r>
              <a:rPr lang="en-US" sz="2800" dirty="0" smtClean="0">
                <a:solidFill>
                  <a:schemeClr val="tx1"/>
                </a:solidFill>
              </a:rPr>
              <a:t>on </a:t>
            </a:r>
            <a:r>
              <a:rPr lang="en-US" sz="2800" dirty="0">
                <a:solidFill>
                  <a:schemeClr val="tx1"/>
                </a:solidFill>
              </a:rPr>
              <a:t>palabras que acompañan al sustantivo y suministran más información acerca de él, que los caracterizan como cualidades, actitudes, estados, cantidades, materiales, tamaños, formas, entre otras.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Los </a:t>
            </a:r>
            <a:r>
              <a:rPr lang="en-US" sz="2800" dirty="0">
                <a:solidFill>
                  <a:schemeClr val="tx1"/>
                </a:solidFill>
              </a:rPr>
              <a:t>adjetivos deben coincidir con el sustantivo en género y número.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Por </a:t>
            </a:r>
            <a:r>
              <a:rPr lang="en-US" sz="2800" dirty="0">
                <a:solidFill>
                  <a:schemeClr val="tx1"/>
                </a:solidFill>
              </a:rPr>
              <a:t>ejemplo: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La </a:t>
            </a:r>
            <a:r>
              <a:rPr lang="en-US" sz="2800" dirty="0">
                <a:solidFill>
                  <a:schemeClr val="tx1"/>
                </a:solidFill>
              </a:rPr>
              <a:t>gata negra está en el tejado.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Los </a:t>
            </a:r>
            <a:r>
              <a:rPr lang="en-US" sz="2800" dirty="0">
                <a:solidFill>
                  <a:schemeClr val="tx1"/>
                </a:solidFill>
              </a:rPr>
              <a:t>gatos negros están en el tejado.</a:t>
            </a:r>
            <a:endParaRPr lang="en-US" sz="28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48279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42298" y="910713"/>
            <a:ext cx="8911687" cy="1280890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FUNCIONES DE LOS ADJETIVOS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15755" y="1905000"/>
            <a:ext cx="8915400" cy="377762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Calificar: Expresan cualidades (alto, bajo, bueno, rápido).</a:t>
            </a:r>
          </a:p>
          <a:p>
            <a:r>
              <a:rPr lang="en-US" sz="2800" dirty="0">
                <a:solidFill>
                  <a:schemeClr val="tx1"/>
                </a:solidFill>
              </a:rPr>
              <a:t>Determinar: Señalan posesión, cantidad o relación (mi, este, dos, varios).</a:t>
            </a:r>
          </a:p>
          <a:p>
            <a:r>
              <a:rPr lang="en-US" sz="2800" dirty="0">
                <a:solidFill>
                  <a:schemeClr val="tx1"/>
                </a:solidFill>
              </a:rPr>
              <a:t>Especificar: Diferencian a un sustantivo de otro (camisa, rojo, perro, pequeño).</a:t>
            </a:r>
            <a:endParaRPr lang="en-US" sz="28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84999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10537" y="433041"/>
            <a:ext cx="8911687" cy="1280890"/>
          </a:xfrm>
        </p:spPr>
        <p:txBody>
          <a:bodyPr/>
          <a:lstStyle/>
          <a:p>
            <a:r>
              <a:rPr lang="es-ES" dirty="0" smtClean="0"/>
              <a:t>TIPOS DE </a:t>
            </a:r>
            <a:r>
              <a:rPr lang="es-ES" dirty="0" smtClean="0"/>
              <a:t>ADJETIVOS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57877" y="1282890"/>
            <a:ext cx="10017006" cy="4546446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C</a:t>
            </a:r>
            <a:r>
              <a:rPr lang="en-US" sz="2800" dirty="0" smtClean="0">
                <a:solidFill>
                  <a:schemeClr val="tx1"/>
                </a:solidFill>
              </a:rPr>
              <a:t>alificativos</a:t>
            </a:r>
            <a:r>
              <a:rPr lang="en-US" sz="2800" dirty="0">
                <a:solidFill>
                  <a:schemeClr val="tx1"/>
                </a:solidFill>
              </a:rPr>
              <a:t>: Describen cualidades o propiedades del sustantivo. Ejemplos: frío, bonito, amable, pesado.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</a:t>
            </a:r>
            <a:r>
              <a:rPr lang="en-US" sz="2800" dirty="0">
                <a:solidFill>
                  <a:schemeClr val="tx1"/>
                </a:solidFill>
              </a:rPr>
              <a:t>  Se dividen: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  Especificativos: distinguen (carne cruda).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  Explicativo: añade un rango propio (blanca lana).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 D</a:t>
            </a:r>
            <a:r>
              <a:rPr lang="en-US" sz="2800" dirty="0" smtClean="0">
                <a:solidFill>
                  <a:schemeClr val="tx1"/>
                </a:solidFill>
              </a:rPr>
              <a:t>emostrativos: Se </a:t>
            </a:r>
            <a:r>
              <a:rPr lang="en-US" sz="2800" dirty="0">
                <a:solidFill>
                  <a:schemeClr val="tx1"/>
                </a:solidFill>
              </a:rPr>
              <a:t>utilizan para señalar la posición u ubicación de </a:t>
            </a:r>
            <a:r>
              <a:rPr lang="en-US" sz="2800" dirty="0" smtClean="0">
                <a:solidFill>
                  <a:schemeClr val="tx1"/>
                </a:solidFill>
              </a:rPr>
              <a:t>un </a:t>
            </a:r>
            <a:r>
              <a:rPr lang="en-US" sz="2800" dirty="0" smtClean="0">
                <a:solidFill>
                  <a:schemeClr val="tx1"/>
                </a:solidFill>
              </a:rPr>
              <a:t>sustantivo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  <a:r>
              <a:rPr lang="en-US" sz="2800" dirty="0" smtClean="0">
                <a:solidFill>
                  <a:schemeClr val="tx1"/>
                </a:solidFill>
              </a:rPr>
              <a:t>(Este</a:t>
            </a:r>
            <a:r>
              <a:rPr lang="en-US" sz="2800" dirty="0">
                <a:solidFill>
                  <a:schemeClr val="tx1"/>
                </a:solidFill>
              </a:rPr>
              <a:t>, esta, </a:t>
            </a:r>
            <a:r>
              <a:rPr lang="en-US" sz="2800" dirty="0" smtClean="0">
                <a:solidFill>
                  <a:schemeClr val="tx1"/>
                </a:solidFill>
              </a:rPr>
              <a:t>aquella).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 I</a:t>
            </a:r>
            <a:r>
              <a:rPr lang="en-US" sz="2800" dirty="0" smtClean="0">
                <a:solidFill>
                  <a:schemeClr val="tx1"/>
                </a:solidFill>
              </a:rPr>
              <a:t>ndefinidos</a:t>
            </a:r>
            <a:r>
              <a:rPr lang="en-US" sz="2800" dirty="0">
                <a:solidFill>
                  <a:schemeClr val="tx1"/>
                </a:solidFill>
              </a:rPr>
              <a:t>: Se usan para indicar una cantidad indeterminada o no específica. </a:t>
            </a:r>
            <a:r>
              <a:rPr lang="en-US" sz="2800" dirty="0" smtClean="0">
                <a:solidFill>
                  <a:schemeClr val="tx1"/>
                </a:solidFill>
              </a:rPr>
              <a:t>(Muchas</a:t>
            </a:r>
            <a:r>
              <a:rPr lang="en-US" sz="2800" dirty="0">
                <a:solidFill>
                  <a:schemeClr val="tx1"/>
                </a:solidFill>
              </a:rPr>
              <a:t>, ninguna, </a:t>
            </a:r>
            <a:r>
              <a:rPr lang="en-US" sz="2800" dirty="0" smtClean="0">
                <a:solidFill>
                  <a:schemeClr val="tx1"/>
                </a:solidFill>
              </a:rPr>
              <a:t>alguno).</a:t>
            </a:r>
            <a:endParaRPr lang="en-US" sz="28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78635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7606" y="736980"/>
            <a:ext cx="9853233" cy="5706506"/>
          </a:xfrm>
        </p:spPr>
        <p:txBody>
          <a:bodyPr>
            <a:normAutofit fontScale="92500"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 I</a:t>
            </a:r>
            <a:r>
              <a:rPr lang="en-US" sz="2800" dirty="0" smtClean="0">
                <a:solidFill>
                  <a:schemeClr val="tx1"/>
                </a:solidFill>
              </a:rPr>
              <a:t>nterrogativos</a:t>
            </a:r>
            <a:r>
              <a:rPr lang="en-US" sz="2800" dirty="0">
                <a:solidFill>
                  <a:schemeClr val="tx1"/>
                </a:solidFill>
              </a:rPr>
              <a:t>: Se usan para hacer preguntas acerca de la calidad o características del sustantivo. </a:t>
            </a:r>
            <a:r>
              <a:rPr lang="en-US" sz="2800" dirty="0" smtClean="0">
                <a:solidFill>
                  <a:schemeClr val="tx1"/>
                </a:solidFill>
              </a:rPr>
              <a:t>(Que</a:t>
            </a:r>
            <a:r>
              <a:rPr lang="en-US" sz="2800" dirty="0">
                <a:solidFill>
                  <a:schemeClr val="tx1"/>
                </a:solidFill>
              </a:rPr>
              <a:t>, cuál, quiénes</a:t>
            </a:r>
            <a:r>
              <a:rPr lang="en-US" sz="2800" dirty="0" smtClean="0">
                <a:solidFill>
                  <a:schemeClr val="tx1"/>
                </a:solidFill>
              </a:rPr>
              <a:t>...)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 E</a:t>
            </a:r>
            <a:r>
              <a:rPr lang="en-US" sz="2800" dirty="0" smtClean="0">
                <a:solidFill>
                  <a:schemeClr val="tx1"/>
                </a:solidFill>
              </a:rPr>
              <a:t>xclamativos</a:t>
            </a:r>
            <a:r>
              <a:rPr lang="en-US" sz="2800" dirty="0">
                <a:solidFill>
                  <a:schemeClr val="tx1"/>
                </a:solidFill>
              </a:rPr>
              <a:t>: Se usan para expresar sorpresa, admiración o enfatizar una cualidad. ¡Qué hermosa casa!, ¡qué gran coche!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 G</a:t>
            </a:r>
            <a:r>
              <a:rPr lang="en-US" sz="2800" dirty="0" smtClean="0">
                <a:solidFill>
                  <a:schemeClr val="tx1"/>
                </a:solidFill>
              </a:rPr>
              <a:t>entilicios</a:t>
            </a:r>
            <a:r>
              <a:rPr lang="en-US" sz="2800" dirty="0">
                <a:solidFill>
                  <a:schemeClr val="tx1"/>
                </a:solidFill>
              </a:rPr>
              <a:t>: indican el origen o procedencia.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    </a:t>
            </a:r>
            <a:r>
              <a:rPr lang="en-US" sz="2800" dirty="0" smtClean="0">
                <a:solidFill>
                  <a:schemeClr val="tx1"/>
                </a:solidFill>
              </a:rPr>
              <a:t>Ejemplo</a:t>
            </a:r>
            <a:r>
              <a:rPr lang="en-US" sz="2800" dirty="0">
                <a:solidFill>
                  <a:schemeClr val="tx1"/>
                </a:solidFill>
              </a:rPr>
              <a:t>: colombiano, chileno, francés.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 P</a:t>
            </a:r>
            <a:r>
              <a:rPr lang="en-US" sz="2800" dirty="0" smtClean="0">
                <a:solidFill>
                  <a:schemeClr val="tx1"/>
                </a:solidFill>
              </a:rPr>
              <a:t>osesivos</a:t>
            </a:r>
            <a:r>
              <a:rPr lang="en-US" sz="2800" dirty="0">
                <a:solidFill>
                  <a:schemeClr val="tx1"/>
                </a:solidFill>
              </a:rPr>
              <a:t>: indican la pertenencia o propiedad de algo o alguien. </a:t>
            </a:r>
            <a:r>
              <a:rPr lang="en-US" sz="2800" dirty="0" smtClean="0">
                <a:solidFill>
                  <a:schemeClr val="tx1"/>
                </a:solidFill>
              </a:rPr>
              <a:t>(Mío</a:t>
            </a:r>
            <a:r>
              <a:rPr lang="en-US" sz="2800" dirty="0">
                <a:solidFill>
                  <a:schemeClr val="tx1"/>
                </a:solidFill>
              </a:rPr>
              <a:t>, tuyo, </a:t>
            </a:r>
            <a:r>
              <a:rPr lang="en-US" sz="2800" dirty="0" smtClean="0">
                <a:solidFill>
                  <a:schemeClr val="tx1"/>
                </a:solidFill>
              </a:rPr>
              <a:t>nuestro).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 N</a:t>
            </a:r>
            <a:r>
              <a:rPr lang="en-US" sz="2800" dirty="0" smtClean="0">
                <a:solidFill>
                  <a:schemeClr val="tx1"/>
                </a:solidFill>
              </a:rPr>
              <a:t>umerales</a:t>
            </a:r>
            <a:r>
              <a:rPr lang="en-US" sz="2800" dirty="0">
                <a:solidFill>
                  <a:schemeClr val="tx1"/>
                </a:solidFill>
              </a:rPr>
              <a:t>: indican cantidad o número. Pueden ser cardinales (uno, dos, tres) u ordinales (primero, segundo, tercero).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899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8107" y="382137"/>
            <a:ext cx="8816453" cy="619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38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42299" y="692349"/>
            <a:ext cx="8911687" cy="1280890"/>
          </a:xfrm>
        </p:spPr>
        <p:txBody>
          <a:bodyPr/>
          <a:lstStyle/>
          <a:p>
            <a:r>
              <a:rPr lang="es-ES" dirty="0" smtClean="0"/>
              <a:t>IMPORTANCIA DE LOS ADJETIVOS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65630" y="1669576"/>
            <a:ext cx="8915400" cy="3777622"/>
          </a:xfrm>
        </p:spPr>
        <p:txBody>
          <a:bodyPr>
            <a:normAutofit/>
          </a:bodyPr>
          <a:lstStyle/>
          <a:p>
            <a:r>
              <a:rPr lang="en-US" sz="2800" dirty="0"/>
              <a:t>Los adjetivos son fundamentales porque nos permiten una comunicación más clara, precisa y expresiva. Hacen que nuestras descripciones sean ricas, detalladas y comprensibles.</a:t>
            </a:r>
            <a:endParaRPr 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82269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2173" y="869770"/>
            <a:ext cx="8911687" cy="1280890"/>
          </a:xfrm>
        </p:spPr>
        <p:txBody>
          <a:bodyPr/>
          <a:lstStyle/>
          <a:p>
            <a:r>
              <a:rPr lang="en-US" dirty="0"/>
              <a:t>CONCLUSIÓN</a:t>
            </a:r>
            <a:endParaRPr lang="en-US" dirty="0">
              <a:effectLst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60914" y="1733266"/>
            <a:ext cx="8915400" cy="430078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</a:t>
            </a:r>
            <a:r>
              <a:rPr lang="en-US" sz="2800" dirty="0">
                <a:solidFill>
                  <a:schemeClr val="tx1"/>
                </a:solidFill>
              </a:rPr>
              <a:t>L</a:t>
            </a:r>
            <a:r>
              <a:rPr lang="en-US" sz="2800" dirty="0" smtClean="0">
                <a:solidFill>
                  <a:schemeClr val="tx1"/>
                </a:solidFill>
              </a:rPr>
              <a:t>os adjetivos </a:t>
            </a:r>
            <a:r>
              <a:rPr lang="en-US" sz="2800" dirty="0">
                <a:solidFill>
                  <a:schemeClr val="tx1"/>
                </a:solidFill>
              </a:rPr>
              <a:t>son palabras esenciales en la lengua. No solo describen, sino que determinan, precisan e intensifican la información del sustantivo. Conocer sus tipos y funciones ayuda a mejorar la expresión oral y escrita, permitiendo comunicar ideas de forma más exacta y efectiva.</a:t>
            </a:r>
          </a:p>
        </p:txBody>
      </p:sp>
    </p:spTree>
    <p:extLst>
      <p:ext uri="{BB962C8B-B14F-4D97-AF65-F5344CB8AC3E}">
        <p14:creationId xmlns:p14="http://schemas.microsoft.com/office/powerpoint/2010/main" val="354995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69844" y="2220897"/>
            <a:ext cx="8911687" cy="1280890"/>
          </a:xfrm>
        </p:spPr>
        <p:txBody>
          <a:bodyPr>
            <a:noAutofit/>
          </a:bodyPr>
          <a:lstStyle/>
          <a:p>
            <a:r>
              <a:rPr lang="es-ES" sz="13800" dirty="0" smtClean="0">
                <a:solidFill>
                  <a:schemeClr val="tx1"/>
                </a:solidFill>
              </a:rPr>
              <a:t>¡GRACIAS!</a:t>
            </a:r>
            <a:endParaRPr lang="en-US" sz="13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639398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139</TotalTime>
  <Words>339</Words>
  <Application>Microsoft Office PowerPoint</Application>
  <PresentationFormat>Panorámica</PresentationFormat>
  <Paragraphs>34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Espiral</vt:lpstr>
      <vt:lpstr>LOS ADJETIVOS</vt:lpstr>
      <vt:lpstr>INTRODUCCIÓN</vt:lpstr>
      <vt:lpstr> ¿QUÉ SON LOS ADJETIVOS? </vt:lpstr>
      <vt:lpstr>FUNCIONES DE LOS ADJETIVOS</vt:lpstr>
      <vt:lpstr>TIPOS DE ADJETIVOS</vt:lpstr>
      <vt:lpstr>Presentación de PowerPoint</vt:lpstr>
      <vt:lpstr>Presentación de PowerPoint</vt:lpstr>
      <vt:lpstr>IMPORTANCIA DE LOS ADJETIVOS</vt:lpstr>
      <vt:lpstr>CONCLUSIÓN</vt:lpstr>
      <vt:lpstr>¡GRACIAS!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ADJETIVOS</dc:title>
  <dc:creator>SAMSUNG QUAD CORE</dc:creator>
  <cp:lastModifiedBy>SAMSUNG QUAD CORE</cp:lastModifiedBy>
  <cp:revision>18</cp:revision>
  <dcterms:created xsi:type="dcterms:W3CDTF">2025-11-19T16:41:52Z</dcterms:created>
  <dcterms:modified xsi:type="dcterms:W3CDTF">2025-11-21T18:18:10Z</dcterms:modified>
</cp:coreProperties>
</file>